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77" r:id="rId4"/>
    <p:sldId id="278" r:id="rId5"/>
    <p:sldId id="258" r:id="rId6"/>
    <p:sldId id="279" r:id="rId7"/>
    <p:sldId id="280" r:id="rId8"/>
    <p:sldId id="281" r:id="rId9"/>
    <p:sldId id="271" r:id="rId10"/>
    <p:sldId id="282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F39-ABC5-4CFC-9743-7490E7AB5884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09A-A028-41CB-89BB-BA1447CC8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F39-ABC5-4CFC-9743-7490E7AB5884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09A-A028-41CB-89BB-BA1447CC8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3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F39-ABC5-4CFC-9743-7490E7AB5884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09A-A028-41CB-89BB-BA1447CC8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9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F39-ABC5-4CFC-9743-7490E7AB5884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09A-A028-41CB-89BB-BA1447CC8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F39-ABC5-4CFC-9743-7490E7AB5884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09A-A028-41CB-89BB-BA1447CC8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4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F39-ABC5-4CFC-9743-7490E7AB5884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09A-A028-41CB-89BB-BA1447CC8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2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F39-ABC5-4CFC-9743-7490E7AB5884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09A-A028-41CB-89BB-BA1447CC8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9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F39-ABC5-4CFC-9743-7490E7AB5884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09A-A028-41CB-89BB-BA1447CC8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6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F39-ABC5-4CFC-9743-7490E7AB5884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09A-A028-41CB-89BB-BA1447CC8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6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F39-ABC5-4CFC-9743-7490E7AB5884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09A-A028-41CB-89BB-BA1447CC8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1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2F39-ABC5-4CFC-9743-7490E7AB5884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09A-A028-41CB-89BB-BA1447CC8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1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12F39-ABC5-4CFC-9743-7490E7AB5884}" type="datetimeFigureOut">
              <a:rPr lang="en-US" smtClean="0"/>
              <a:t>3/9/2019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3009A-A028-41CB-89BB-BA1447CC8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5473" y="1508879"/>
            <a:ext cx="7239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 mừng</a:t>
            </a:r>
          </a:p>
          <a:p>
            <a:pPr algn="ctr"/>
            <a:r>
              <a:rPr lang="en-US" sz="6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quý thầy cô </a:t>
            </a:r>
          </a:p>
          <a:p>
            <a:pPr algn="ctr"/>
            <a:r>
              <a:rPr lang="en-US" sz="6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về dự giờ</a:t>
            </a:r>
            <a:endParaRPr lang="en-US" sz="6600" b="1" cap="all" spc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00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8" y="130462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203" y="762000"/>
            <a:ext cx="209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Times New Roman" pitchFamily="18" charset="0"/>
                <a:cs typeface="Times New Roman" pitchFamily="18" charset="0"/>
              </a:rPr>
              <a:t>22 x 2 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73038" y="710625"/>
            <a:ext cx="72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394" y="219075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332019" y="1472625"/>
            <a:ext cx="209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Times New Roman" pitchFamily="18" charset="0"/>
                <a:cs typeface="Times New Roman" pitchFamily="18" charset="0"/>
              </a:rPr>
              <a:t>11 x 5 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63838" y="1447800"/>
            <a:ext cx="72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994" y="304800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227619" y="609600"/>
            <a:ext cx="209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Times New Roman" pitchFamily="18" charset="0"/>
                <a:cs typeface="Times New Roman" pitchFamily="18" charset="0"/>
              </a:rPr>
              <a:t>34 x 2 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035638" y="609600"/>
            <a:ext cx="72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68</a:t>
            </a:r>
          </a:p>
        </p:txBody>
      </p: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82044"/>
            <a:ext cx="2561311" cy="1785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752600" y="3082234"/>
            <a:ext cx="209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Times New Roman" pitchFamily="18" charset="0"/>
                <a:cs typeface="Times New Roman" pitchFamily="18" charset="0"/>
              </a:rPr>
              <a:t>12 x 4 =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39838" y="3082233"/>
            <a:ext cx="72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443" y="2514600"/>
            <a:ext cx="2007610" cy="1754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105400" y="3048000"/>
            <a:ext cx="209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Times New Roman" pitchFamily="18" charset="0"/>
                <a:cs typeface="Times New Roman" pitchFamily="18" charset="0"/>
              </a:rPr>
              <a:t>33 x 2 =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68838" y="3048000"/>
            <a:ext cx="72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33900"/>
            <a:ext cx="2143125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228600" y="5219700"/>
            <a:ext cx="209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Times New Roman" pitchFamily="18" charset="0"/>
                <a:cs typeface="Times New Roman" pitchFamily="18" charset="0"/>
              </a:rPr>
              <a:t>10 x 5 =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15838" y="5219700"/>
            <a:ext cx="72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33900"/>
            <a:ext cx="255270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3425538" y="5092126"/>
            <a:ext cx="209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Times New Roman" pitchFamily="18" charset="0"/>
                <a:cs typeface="Times New Roman" pitchFamily="18" charset="0"/>
              </a:rPr>
              <a:t>44 x 2 =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16238" y="5067300"/>
            <a:ext cx="72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64209"/>
            <a:ext cx="1871662" cy="183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6168738" y="5130226"/>
            <a:ext cx="209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Times New Roman" pitchFamily="18" charset="0"/>
                <a:cs typeface="Times New Roman" pitchFamily="18" charset="0"/>
              </a:rPr>
              <a:t>23 x 3 =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59438" y="5105400"/>
            <a:ext cx="72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233558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8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8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9" grpId="0"/>
      <p:bldP spid="30" grpId="0"/>
      <p:bldP spid="32" grpId="0"/>
      <p:bldP spid="33" grpId="0"/>
      <p:bldP spid="35" grpId="0"/>
      <p:bldP spid="36" grpId="0"/>
      <p:bldP spid="38" grpId="0"/>
      <p:bldP spid="39" grpId="0"/>
      <p:bldP spid="41" grpId="0"/>
      <p:bldP spid="42" grpId="0"/>
      <p:bldP spid="44" grpId="0"/>
      <p:bldP spid="45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371600"/>
            <a:ext cx="7239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Cảm ơn</a:t>
            </a:r>
          </a:p>
          <a:p>
            <a:pPr algn="ctr"/>
            <a:r>
              <a:rPr lang="en-US" sz="6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quý thầy cô </a:t>
            </a:r>
          </a:p>
          <a:p>
            <a:pPr algn="ctr"/>
            <a:r>
              <a:rPr lang="en-US" sz="6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về dự giờ</a:t>
            </a:r>
            <a:endParaRPr lang="en-US" sz="6600" b="1" cap="all" spc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94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762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latin typeface="Times New Roman" pitchFamily="18" charset="0"/>
                <a:cs typeface="Times New Roman" pitchFamily="18" charset="0"/>
              </a:rPr>
              <a:t>Toán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676400"/>
            <a:ext cx="6705600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Kiểm tra bài cũ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31242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latin typeface="Times New Roman" pitchFamily="18" charset="0"/>
                <a:cs typeface="Times New Roman" pitchFamily="18" charset="0"/>
              </a:rPr>
              <a:t>Tính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7955" y="4267200"/>
            <a:ext cx="3834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>
                <a:latin typeface="Times New Roman" pitchFamily="18" charset="0"/>
                <a:cs typeface="Times New Roman" pitchFamily="18" charset="0"/>
              </a:rPr>
              <a:t>6 x 7 + 34 </a:t>
            </a:r>
          </a:p>
        </p:txBody>
      </p:sp>
    </p:spTree>
    <p:extLst>
      <p:ext uri="{BB962C8B-B14F-4D97-AF65-F5344CB8AC3E}">
        <p14:creationId xmlns:p14="http://schemas.microsoft.com/office/powerpoint/2010/main" val="337650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762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latin typeface="Times New Roman" pitchFamily="18" charset="0"/>
                <a:cs typeface="Times New Roman" pitchFamily="18" charset="0"/>
              </a:rPr>
              <a:t>Toán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8850" y="3971330"/>
            <a:ext cx="1047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1267361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 số có hai chữ số với số có một chữ số (không nhớ)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599" y="3999039"/>
            <a:ext cx="4300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>
                <a:latin typeface="Times New Roman" pitchFamily="18" charset="0"/>
                <a:cs typeface="Times New Roman" pitchFamily="18" charset="0"/>
              </a:rPr>
              <a:t>12 + 12 + 12 =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599" y="3048000"/>
            <a:ext cx="3834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x 3 =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2600" y="489466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x 3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67199" y="4944070"/>
            <a:ext cx="1047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8335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4599" y="2217003"/>
            <a:ext cx="7391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Times New Roman" pitchFamily="18" charset="0"/>
                <a:cs typeface="Times New Roman" pitchFamily="18" charset="0"/>
              </a:rPr>
              <a:t>* 3 nhân 2 bằng 6, viết 6.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89466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x 3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1799" y="4944070"/>
            <a:ext cx="1047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7755" y="1447800"/>
            <a:ext cx="1091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7755" y="2429470"/>
            <a:ext cx="1091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755" y="1972270"/>
            <a:ext cx="1091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" y="3276600"/>
            <a:ext cx="10425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7755" y="3276600"/>
            <a:ext cx="1091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6800" y="3276600"/>
            <a:ext cx="1091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38400" y="3131403"/>
            <a:ext cx="7391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Times New Roman" pitchFamily="18" charset="0"/>
                <a:cs typeface="Times New Roman" pitchFamily="18" charset="0"/>
              </a:rPr>
              <a:t>* 3 nhân 1 bằng 3, viết 3.</a:t>
            </a:r>
          </a:p>
        </p:txBody>
      </p:sp>
    </p:spTree>
    <p:extLst>
      <p:ext uri="{BB962C8B-B14F-4D97-AF65-F5344CB8AC3E}">
        <p14:creationId xmlns:p14="http://schemas.microsoft.com/office/powerpoint/2010/main" val="157580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990600" y="1447800"/>
            <a:ext cx="6894368" cy="3517612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85370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391" y="769202"/>
            <a:ext cx="392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>
                <a:latin typeface="Times New Roman" pitchFamily="18" charset="0"/>
                <a:cs typeface="Times New Roman" pitchFamily="18" charset="0"/>
              </a:rPr>
              <a:t>Bài 1: Tính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" y="2438400"/>
            <a:ext cx="1395845" cy="1905000"/>
            <a:chOff x="432955" y="2438400"/>
            <a:chExt cx="1395845" cy="1905000"/>
          </a:xfrm>
        </p:grpSpPr>
        <p:sp>
          <p:nvSpPr>
            <p:cNvPr id="8" name="TextBox 7"/>
            <p:cNvSpPr txBox="1"/>
            <p:nvPr/>
          </p:nvSpPr>
          <p:spPr>
            <a:xfrm>
              <a:off x="737755" y="243840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>
                  <a:latin typeface="Times New Roman" pitchFamily="18" charset="0"/>
                  <a:cs typeface="Times New Roman" pitchFamily="18" charset="0"/>
                </a:rPr>
                <a:t>24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7755" y="342007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>
                  <a:latin typeface="Times New Roman" pitchFamily="18" charset="0"/>
                  <a:cs typeface="Times New Roman" pitchFamily="18" charset="0"/>
                </a:rPr>
                <a:t>  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2955" y="2979003"/>
              <a:ext cx="1091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09600" y="4267200"/>
              <a:ext cx="10425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956955" y="2438400"/>
            <a:ext cx="1343890" cy="1905000"/>
            <a:chOff x="2060865" y="2438400"/>
            <a:chExt cx="1343890" cy="1905000"/>
          </a:xfrm>
        </p:grpSpPr>
        <p:sp>
          <p:nvSpPr>
            <p:cNvPr id="19" name="TextBox 18"/>
            <p:cNvSpPr txBox="1"/>
            <p:nvPr/>
          </p:nvSpPr>
          <p:spPr>
            <a:xfrm>
              <a:off x="2313710" y="243840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>
                  <a:latin typeface="Times New Roman" pitchFamily="18" charset="0"/>
                  <a:cs typeface="Times New Roman" pitchFamily="18" charset="0"/>
                </a:rPr>
                <a:t>22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13710" y="342007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>
                  <a:latin typeface="Times New Roman" pitchFamily="18" charset="0"/>
                  <a:cs typeface="Times New Roman" pitchFamily="18" charset="0"/>
                </a:rPr>
                <a:t>  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60865" y="2979003"/>
              <a:ext cx="1091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185555" y="4267200"/>
              <a:ext cx="10425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861955" y="2438400"/>
            <a:ext cx="1319645" cy="1905000"/>
            <a:chOff x="3456710" y="2438400"/>
            <a:chExt cx="1319645" cy="1905000"/>
          </a:xfrm>
        </p:grpSpPr>
        <p:sp>
          <p:nvSpPr>
            <p:cNvPr id="25" name="TextBox 24"/>
            <p:cNvSpPr txBox="1"/>
            <p:nvPr/>
          </p:nvSpPr>
          <p:spPr>
            <a:xfrm>
              <a:off x="3685310" y="243840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85310" y="342007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>
                  <a:latin typeface="Times New Roman" pitchFamily="18" charset="0"/>
                  <a:cs typeface="Times New Roman" pitchFamily="18" charset="0"/>
                </a:rPr>
                <a:t>  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56710" y="2979003"/>
              <a:ext cx="1091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557155" y="4267200"/>
              <a:ext cx="10425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614555" y="2438400"/>
            <a:ext cx="1319645" cy="1905000"/>
            <a:chOff x="4828310" y="2438400"/>
            <a:chExt cx="1319645" cy="1905000"/>
          </a:xfrm>
        </p:grpSpPr>
        <p:sp>
          <p:nvSpPr>
            <p:cNvPr id="31" name="TextBox 30"/>
            <p:cNvSpPr txBox="1"/>
            <p:nvPr/>
          </p:nvSpPr>
          <p:spPr>
            <a:xfrm>
              <a:off x="5056910" y="243840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>
                  <a:latin typeface="Times New Roman" pitchFamily="18" charset="0"/>
                  <a:cs typeface="Times New Roman" pitchFamily="18" charset="0"/>
                </a:rPr>
                <a:t>33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56910" y="342007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28310" y="2979003"/>
              <a:ext cx="1091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4928755" y="4267200"/>
              <a:ext cx="10425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7467600" y="2438400"/>
            <a:ext cx="1371600" cy="1905000"/>
            <a:chOff x="6224155" y="2438400"/>
            <a:chExt cx="1371600" cy="1905000"/>
          </a:xfrm>
        </p:grpSpPr>
        <p:sp>
          <p:nvSpPr>
            <p:cNvPr id="37" name="TextBox 36"/>
            <p:cNvSpPr txBox="1"/>
            <p:nvPr/>
          </p:nvSpPr>
          <p:spPr>
            <a:xfrm>
              <a:off x="6504710" y="243840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04710" y="3420070"/>
              <a:ext cx="109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5400" b="1">
                  <a:latin typeface="Times New Roman" pitchFamily="18" charset="0"/>
                  <a:cs typeface="Times New Roman" pitchFamily="18" charset="0"/>
                </a:rPr>
                <a:t>  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224155" y="2979003"/>
              <a:ext cx="1091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6376555" y="4267200"/>
              <a:ext cx="10425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220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390" y="769202"/>
            <a:ext cx="6542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>
                <a:latin typeface="Times New Roman" pitchFamily="18" charset="0"/>
                <a:cs typeface="Times New Roman" pitchFamily="18" charset="0"/>
              </a:rPr>
              <a:t>Bài 2: Đặt tính rồi tính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8990" y="2208074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>
                <a:latin typeface="Times New Roman" pitchFamily="18" charset="0"/>
                <a:cs typeface="Times New Roman" pitchFamily="18" charset="0"/>
              </a:rPr>
              <a:t>a)    32 x 3</a:t>
            </a:r>
          </a:p>
          <a:p>
            <a:pPr algn="just"/>
            <a:r>
              <a:rPr lang="en-US" sz="5400" b="1">
                <a:latin typeface="Times New Roman" pitchFamily="18" charset="0"/>
                <a:cs typeface="Times New Roman" pitchFamily="18" charset="0"/>
              </a:rPr>
              <a:t>       11 x 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48200" y="2208074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>
                <a:latin typeface="Times New Roman" pitchFamily="18" charset="0"/>
                <a:cs typeface="Times New Roman" pitchFamily="18" charset="0"/>
              </a:rPr>
              <a:t>b)    42 x 2</a:t>
            </a:r>
          </a:p>
          <a:p>
            <a:pPr algn="just"/>
            <a:r>
              <a:rPr lang="en-US" sz="5400" b="1">
                <a:latin typeface="Times New Roman" pitchFamily="18" charset="0"/>
                <a:cs typeface="Times New Roman" pitchFamily="18" charset="0"/>
              </a:rPr>
              <a:t>        13 x 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21527" y="44196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>
                <a:latin typeface="Times New Roman" pitchFamily="18" charset="0"/>
                <a:cs typeface="Times New Roman" pitchFamily="18" charset="0"/>
              </a:rPr>
              <a:t>c)    22 x 4</a:t>
            </a:r>
          </a:p>
          <a:p>
            <a:pPr algn="just"/>
            <a:r>
              <a:rPr lang="en-US" sz="5400" b="1">
                <a:latin typeface="Times New Roman" pitchFamily="18" charset="0"/>
                <a:cs typeface="Times New Roman" pitchFamily="18" charset="0"/>
              </a:rPr>
              <a:t>       10 x 6</a:t>
            </a:r>
          </a:p>
        </p:txBody>
      </p:sp>
    </p:spTree>
    <p:extLst>
      <p:ext uri="{BB962C8B-B14F-4D97-AF65-F5344CB8AC3E}">
        <p14:creationId xmlns:p14="http://schemas.microsoft.com/office/powerpoint/2010/main" val="100773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/>
      <p:bldP spid="30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390" y="1032808"/>
            <a:ext cx="8905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Times New Roman" pitchFamily="18" charset="0"/>
                <a:cs typeface="Times New Roman" pitchFamily="18" charset="0"/>
              </a:rPr>
              <a:t>Bài 3: Mỗi hộp bút có 12 bút chì màu. Hỏi 4 hộp như thế có bao nhiêu bút chì màu?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76400" y="1600200"/>
            <a:ext cx="7086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1800" y="3345359"/>
            <a:ext cx="2868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Tóm tắt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7000" y="4497050"/>
            <a:ext cx="43099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latin typeface="Times New Roman" pitchFamily="18" charset="0"/>
                <a:cs typeface="Times New Roman" pitchFamily="18" charset="0"/>
              </a:rPr>
              <a:t>1 hộp  : 12 bút</a:t>
            </a:r>
          </a:p>
          <a:p>
            <a:pPr algn="just"/>
            <a:r>
              <a:rPr lang="en-US" sz="4400">
                <a:latin typeface="Times New Roman" pitchFamily="18" charset="0"/>
                <a:cs typeface="Times New Roman" pitchFamily="18" charset="0"/>
              </a:rPr>
              <a:t>4 hộp  : ….bút</a:t>
            </a:r>
          </a:p>
        </p:txBody>
      </p:sp>
    </p:spTree>
    <p:extLst>
      <p:ext uri="{BB962C8B-B14F-4D97-AF65-F5344CB8AC3E}">
        <p14:creationId xmlns:p14="http://schemas.microsoft.com/office/powerpoint/2010/main" val="338999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" y="159603"/>
            <a:ext cx="45339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spc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4800" b="1" cap="all" spc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7001" y="1858927"/>
            <a:ext cx="8305800" cy="301355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prstTxWarp prst="textArchUp">
              <a:avLst>
                <a:gd name="adj" fmla="val 8263326"/>
              </a:avLst>
            </a:prstTxWarp>
            <a:spAutoFit/>
          </a:bodyPr>
          <a:lstStyle/>
          <a:p>
            <a:pPr algn="ctr"/>
            <a:r>
              <a:rPr lang="en-US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Thế giới động vật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943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478</TotalTime>
  <Words>236</Words>
  <Application>Microsoft Office PowerPoint</Application>
  <PresentationFormat>On-screen Show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adminstrator</dc:creator>
  <cp:lastModifiedBy>Admin</cp:lastModifiedBy>
  <cp:revision>32</cp:revision>
  <dcterms:created xsi:type="dcterms:W3CDTF">2016-08-06T16:14:08Z</dcterms:created>
  <dcterms:modified xsi:type="dcterms:W3CDTF">2019-09-03T15:16:06Z</dcterms:modified>
</cp:coreProperties>
</file>